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57"/>
  </p:notesMasterIdLst>
  <p:handoutMasterIdLst>
    <p:handoutMasterId r:id="rId58"/>
  </p:handoutMasterIdLst>
  <p:sldIdLst>
    <p:sldId id="256" r:id="rId3"/>
    <p:sldId id="273" r:id="rId4"/>
    <p:sldId id="340" r:id="rId5"/>
    <p:sldId id="349" r:id="rId6"/>
    <p:sldId id="351" r:id="rId7"/>
    <p:sldId id="350" r:id="rId8"/>
    <p:sldId id="352" r:id="rId9"/>
    <p:sldId id="353" r:id="rId10"/>
    <p:sldId id="354" r:id="rId11"/>
    <p:sldId id="341" r:id="rId12"/>
    <p:sldId id="355" r:id="rId13"/>
    <p:sldId id="356" r:id="rId14"/>
    <p:sldId id="342" r:id="rId15"/>
    <p:sldId id="357" r:id="rId16"/>
    <p:sldId id="358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43" r:id="rId25"/>
    <p:sldId id="366" r:id="rId26"/>
    <p:sldId id="367" r:id="rId27"/>
    <p:sldId id="368" r:id="rId28"/>
    <p:sldId id="369" r:id="rId29"/>
    <p:sldId id="370" r:id="rId30"/>
    <p:sldId id="372" r:id="rId31"/>
    <p:sldId id="371" r:id="rId32"/>
    <p:sldId id="373" r:id="rId33"/>
    <p:sldId id="374" r:id="rId34"/>
    <p:sldId id="344" r:id="rId35"/>
    <p:sldId id="375" r:id="rId36"/>
    <p:sldId id="376" r:id="rId37"/>
    <p:sldId id="377" r:id="rId38"/>
    <p:sldId id="378" r:id="rId39"/>
    <p:sldId id="379" r:id="rId40"/>
    <p:sldId id="380" r:id="rId41"/>
    <p:sldId id="381" r:id="rId42"/>
    <p:sldId id="345" r:id="rId43"/>
    <p:sldId id="382" r:id="rId44"/>
    <p:sldId id="346" r:id="rId45"/>
    <p:sldId id="383" r:id="rId46"/>
    <p:sldId id="384" r:id="rId47"/>
    <p:sldId id="385" r:id="rId48"/>
    <p:sldId id="386" r:id="rId49"/>
    <p:sldId id="387" r:id="rId50"/>
    <p:sldId id="347" r:id="rId51"/>
    <p:sldId id="388" r:id="rId52"/>
    <p:sldId id="389" r:id="rId53"/>
    <p:sldId id="390" r:id="rId54"/>
    <p:sldId id="348" r:id="rId55"/>
    <p:sldId id="339" r:id="rId56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883" autoAdjust="0"/>
  </p:normalViewPr>
  <p:slideViewPr>
    <p:cSldViewPr>
      <p:cViewPr varScale="1">
        <p:scale>
          <a:sx n="68" d="100"/>
          <a:sy n="68" d="100"/>
        </p:scale>
        <p:origin x="1264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280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E8FF1-C327-4FD2-BC6B-57AEF21C76CC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AA62C-83FE-44CC-9D1C-6EC98F9A2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95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9/30/2021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9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168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72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Play Prank: </a:t>
            </a:r>
            <a:r>
              <a:rPr lang="en-US" dirty="0" err="1"/>
              <a:t>trò</a:t>
            </a:r>
            <a:r>
              <a:rPr lang="en-US" baseline="0" dirty="0"/>
              <a:t> </a:t>
            </a:r>
            <a:r>
              <a:rPr lang="en-US" baseline="0" dirty="0" err="1"/>
              <a:t>đùa</a:t>
            </a:r>
            <a:endParaRPr lang="en-US" baseline="0" dirty="0"/>
          </a:p>
          <a:p>
            <a:r>
              <a:rPr lang="en-US" baseline="0" dirty="0"/>
              <a:t>Vandalism: </a:t>
            </a:r>
            <a:r>
              <a:rPr lang="en-US" baseline="0" dirty="0" err="1"/>
              <a:t>phá</a:t>
            </a:r>
            <a:r>
              <a:rPr lang="en-US" baseline="0" dirty="0"/>
              <a:t> </a:t>
            </a:r>
            <a:r>
              <a:rPr lang="en-US" baseline="0" dirty="0" err="1"/>
              <a:t>hoại</a:t>
            </a:r>
            <a:endParaRPr lang="en-US" baseline="0" dirty="0"/>
          </a:p>
          <a:p>
            <a:r>
              <a:rPr lang="en-US" baseline="0" dirty="0"/>
              <a:t>cyber terrorism: </a:t>
            </a:r>
            <a:r>
              <a:rPr lang="en-US" baseline="0" dirty="0" err="1"/>
              <a:t>khủng</a:t>
            </a:r>
            <a:r>
              <a:rPr lang="en-US" baseline="0" dirty="0"/>
              <a:t> </a:t>
            </a:r>
            <a:r>
              <a:rPr lang="en-US" baseline="0" dirty="0" err="1"/>
              <a:t>bố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2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8D6739D1-0DA8-49A2-84EA-9CAE0F70E5F4}" type="datetime1">
              <a:rPr lang="en-US" smtClean="0"/>
              <a:t>9/30/2021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r>
              <a:rPr lang="en-US">
                <a:solidFill>
                  <a:schemeClr val="tx2"/>
                </a:solidFill>
              </a:rPr>
              <a:t>duyn@uit.edu.vn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6DC09-C005-471C-B85B-E5B141F73509}" type="datetime1">
              <a:rPr lang="en-US" smtClean="0">
                <a:solidFill>
                  <a:schemeClr val="tx2"/>
                </a:solidFill>
              </a:rPr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0E51A664-6A51-436A-A857-9E52C4011A15}" type="datetime1">
              <a:rPr lang="en-US" smtClean="0">
                <a:solidFill>
                  <a:schemeClr val="tx2"/>
                </a:solidFill>
              </a:rPr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24800" y="6628252"/>
            <a:ext cx="1219200" cy="229747"/>
          </a:xfrm>
        </p:spPr>
        <p:txBody>
          <a:bodyPr/>
          <a:lstStyle/>
          <a:p>
            <a:fld id="{748A55CD-2863-42D6-B8D5-1374C1499BF9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12648" y="1269903"/>
            <a:ext cx="1524000" cy="20869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duyn@uit.edu.vn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 marL="320040" indent="-320040">
              <a:buFont typeface="Wingdings" panose="05000000000000000000" pitchFamily="2" charset="2"/>
              <a:buChar char="Ø"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40080" indent="-274320">
              <a:buFont typeface="Wingdings" panose="05000000000000000000" pitchFamily="2" charset="2"/>
              <a:buChar char="Ø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A5E28-644B-4E89-80F6-B88D7889F3F7}" type="datetime1">
              <a:rPr lang="en-US" smtClean="0"/>
              <a:t>9/30/2021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duyn@uit.edu.vn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A6B8C74F-D1F4-41DB-813E-AC068C04B314}" type="datetime1">
              <a:rPr lang="en-US" smtClean="0"/>
              <a:t>9/30/2021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/>
              <a:t>duyn@uit.edu.vn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947EA5B-1874-4C28-A036-75BFFDFC24EB}" type="datetime1">
              <a:rPr lang="en-US" smtClean="0"/>
              <a:t>9/30/2021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/>
              <a:t>duyn@uit.edu.vn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5CF-9EBA-41AA-8BA9-8E47FC6B4055}" type="datetime1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4447-AE96-4263-A147-B3F757A5BCE6}" type="datetime1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8317-63C5-4C82-B46B-5FBEA857F6EF}" type="datetime1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 descr="sm_boo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648" y="1755648"/>
            <a:ext cx="1615307" cy="1688453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7E2E0F5C-EF56-44EF-B364-F80942DCA9FA}" type="datetime1">
              <a:rPr lang="en-US" smtClean="0"/>
              <a:t>9/30/2021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en-US"/>
              <a:t>duyn@uit.edu.vn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0B81978C-2554-4DAD-BACB-CB9AE0CA145B}" type="datetime1">
              <a:rPr lang="en-US" smtClean="0">
                <a:solidFill>
                  <a:schemeClr val="tx2"/>
                </a:solidFill>
              </a:rPr>
              <a:t>9/30/2021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r>
              <a:rPr lang="en-US" sz="1400">
                <a:solidFill>
                  <a:schemeClr val="tx2"/>
                </a:solidFill>
              </a:rPr>
              <a:t>duyn@uit.edu.vn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/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1219200" y="2133600"/>
            <a:ext cx="6781800" cy="144780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BACKDOOR - TROJAN</a:t>
            </a:r>
            <a:br>
              <a:rPr lang="en-US" b="1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VIRUS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– WORM </a:t>
            </a:r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ThS.Nguyễn</a:t>
            </a:r>
            <a:r>
              <a:rPr lang="en-US" dirty="0"/>
              <a:t> Duy</a:t>
            </a:r>
          </a:p>
          <a:p>
            <a:r>
              <a:rPr lang="en-US" dirty="0"/>
              <a:t>duyn@uit.edu.vn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C96EB53-18EC-4C62-AC08-C0136EAADFD1}" type="datetime1">
              <a:rPr lang="en-US" smtClean="0"/>
              <a:t>9/30/2021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lây</a:t>
            </a:r>
            <a:r>
              <a:rPr lang="en-US" b="1" dirty="0"/>
              <a:t> </a:t>
            </a:r>
            <a:r>
              <a:rPr lang="en-US" b="1" dirty="0" err="1"/>
              <a:t>nhiễm</a:t>
            </a:r>
            <a:r>
              <a:rPr lang="en-US" b="1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32DF-08DF-4C1A-B8C5-7CCEAABA1DAE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93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B752-0F7E-4764-946C-3D0D440A087E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3" y="1517471"/>
            <a:ext cx="9124837" cy="51863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17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32" y="1516698"/>
            <a:ext cx="9154732" cy="53413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trốn</a:t>
            </a:r>
            <a:r>
              <a:rPr lang="en-US" dirty="0"/>
              <a:t> </a:t>
            </a:r>
            <a:r>
              <a:rPr lang="en-US" dirty="0" err="1"/>
              <a:t>tránh</a:t>
            </a:r>
            <a:r>
              <a:rPr lang="en-US" dirty="0"/>
              <a:t> Anti-Virus </a:t>
            </a:r>
            <a:r>
              <a:rPr lang="en-US" dirty="0" err="1"/>
              <a:t>của</a:t>
            </a:r>
            <a:r>
              <a:rPr lang="en-US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C3185-C13D-43D7-95C7-99546588123F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62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b="1" dirty="0" err="1"/>
              <a:t>Phân</a:t>
            </a:r>
            <a:r>
              <a:rPr lang="en-US" b="1" dirty="0"/>
              <a:t> </a:t>
            </a:r>
            <a:r>
              <a:rPr lang="en-US" b="1" dirty="0" err="1"/>
              <a:t>loại</a:t>
            </a:r>
            <a:r>
              <a:rPr lang="en-US" b="1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36061-E4EB-4DD5-8E40-930523254CA1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07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B6496-01EF-4CBA-8931-7586E6A2201D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4" y="1514551"/>
            <a:ext cx="9125755" cy="534344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27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280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Command Shell</a:t>
            </a:r>
            <a:r>
              <a:rPr lang="en-US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C13AA-58F3-4CD2-BDC7-7C9575FA5A4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984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040"/>
            <a:ext cx="9144000" cy="5341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Document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7B915-3000-417E-BD03-F2BAF53AE21F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742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698"/>
            <a:ext cx="9144000" cy="53413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Email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8EE1-A5C3-4238-8BE4-C91BB20F7A4B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351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" y="1516698"/>
            <a:ext cx="9122535" cy="53413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Botnet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0621-38E8-477D-9F2A-FE5172D4C09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532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Proxy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19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D926-C704-49D0-AF2B-0BDCD125BEE5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839719"/>
            <a:ext cx="8232648" cy="187166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802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8178F-5ED2-4579-B802-93F227E6FF3B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03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6484"/>
            <a:ext cx="9144000" cy="5291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FTP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6493-755F-4CF2-9B6B-3D2791FFFA6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559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HTTP </a:t>
            </a:r>
            <a:r>
              <a:rPr lang="en-US" dirty="0"/>
              <a:t>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3D0F-4191-4D5A-9DE7-A11D805B618E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612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/>
              <a:t>Remote Access </a:t>
            </a:r>
            <a:r>
              <a:rPr lang="en-US" dirty="0"/>
              <a:t>Trojan (RAT)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A6D1A-3069-4DC5-B649-7F3C09A37293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73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phó</a:t>
            </a:r>
            <a:r>
              <a:rPr lang="en-US" b="1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15E8-8F66-4B16-B528-942903E97F9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90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23E36-5452-4610-9F6D-3536A5FAF826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3895"/>
            <a:ext cx="9144000" cy="53441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978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531352" cy="990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Quét</a:t>
            </a:r>
            <a:r>
              <a:rPr lang="en-US" sz="3600" dirty="0"/>
              <a:t> 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EE66-C836-47E0-A5E7-C8C8C2CBEF87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698"/>
            <a:ext cx="9144000" cy="53413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340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Quét</a:t>
            </a:r>
            <a:r>
              <a:rPr lang="en-US" sz="3600" dirty="0"/>
              <a:t> Process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45C8-8B76-4BDE-85CE-2882E580FDA7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1534840"/>
            <a:ext cx="9144000" cy="26561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1800"/>
            <a:ext cx="9144000" cy="387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6567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442" y="1523999"/>
            <a:ext cx="9149442" cy="53516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Quét</a:t>
            </a:r>
            <a:r>
              <a:rPr lang="en-US" sz="3600" dirty="0"/>
              <a:t> Service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59277-ABB0-4FD7-A9D0-5AA1E1F1C65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209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9159"/>
            <a:ext cx="9144000" cy="53509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Quét</a:t>
            </a:r>
            <a:r>
              <a:rPr lang="en-US" sz="3600" dirty="0"/>
              <a:t> Startup Program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79F4-5B71-4194-AB9E-A681757D186C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95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29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A5CFC-F2C6-4AB0-8D22-766529FAABC8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5"/>
            <a:ext cx="9144000" cy="5375009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961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dirty="0" err="1"/>
              <a:t>Tổng</a:t>
            </a:r>
            <a:r>
              <a:rPr lang="en-US" b="1" dirty="0"/>
              <a:t> </a:t>
            </a:r>
            <a:r>
              <a:rPr lang="en-US" b="1" dirty="0" err="1"/>
              <a:t>quan</a:t>
            </a:r>
            <a:r>
              <a:rPr lang="en-US" b="1" dirty="0"/>
              <a:t> </a:t>
            </a:r>
            <a:r>
              <a:rPr lang="en-US" b="1" dirty="0" err="1"/>
              <a:t>về</a:t>
            </a:r>
            <a:r>
              <a:rPr lang="en-US" b="1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4021D-11E7-4EF8-A4DD-17338B165D8A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9872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2788"/>
            <a:ext cx="9144000" cy="53352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Backdoor - </a:t>
            </a:r>
            <a:r>
              <a:rPr lang="en-US" dirty="0" err="1"/>
              <a:t>tt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DD1CD-2E2C-430E-B0AB-05FD15265D4F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734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12" y="1566330"/>
            <a:ext cx="9167612" cy="52916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Anti Trojan Software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85A9A-00C8-4405-BE04-222E025E2642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43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Qui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Trojan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B5895-E5AF-4888-A819-67F3353E94B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4" y="1523955"/>
            <a:ext cx="9129486" cy="533404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879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Trojan</a:t>
            </a:r>
          </a:p>
          <a:p>
            <a:pPr algn="just"/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 Virus </a:t>
            </a:r>
            <a:r>
              <a:rPr lang="en-US" b="1" dirty="0" err="1"/>
              <a:t>và</a:t>
            </a:r>
            <a:r>
              <a:rPr lang="en-US" b="1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  <a:endParaRPr lang="en-US" b="1" dirty="0"/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76E42-2139-4669-A3FB-3AC08996527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7604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Tổng</a:t>
            </a:r>
            <a:r>
              <a:rPr lang="en-US" sz="3600" dirty="0"/>
              <a:t> </a:t>
            </a:r>
            <a:r>
              <a:rPr lang="en-US" sz="3600" dirty="0" err="1"/>
              <a:t>quan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chép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đứng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gắn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tin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tin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, </a:t>
            </a:r>
            <a:r>
              <a:rPr lang="en-US" dirty="0" err="1"/>
              <a:t>loại</a:t>
            </a:r>
            <a:r>
              <a:rPr lang="en-US" dirty="0"/>
              <a:t> virus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D778C-5607-4B19-9950-32D9444F3A96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6433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Các</a:t>
            </a:r>
            <a:r>
              <a:rPr lang="en-US" sz="3600" dirty="0"/>
              <a:t> </a:t>
            </a:r>
            <a:r>
              <a:rPr lang="en-US" sz="3600" dirty="0" err="1"/>
              <a:t>đặc</a:t>
            </a:r>
            <a:r>
              <a:rPr lang="en-US" sz="3600" dirty="0"/>
              <a:t> </a:t>
            </a:r>
            <a:r>
              <a:rPr lang="en-US" sz="3600" dirty="0" err="1"/>
              <a:t>điểm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E2A94-CDD7-42EB-AB13-D75D688637FB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5074"/>
            <a:ext cx="9171086" cy="5332926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481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378952" cy="990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Những</a:t>
            </a:r>
            <a:r>
              <a:rPr lang="en-US" sz="3600" dirty="0"/>
              <a:t> </a:t>
            </a:r>
            <a:r>
              <a:rPr lang="en-US" sz="3600" dirty="0" err="1"/>
              <a:t>giai</a:t>
            </a:r>
            <a:r>
              <a:rPr lang="en-US" sz="3600" dirty="0"/>
              <a:t> </a:t>
            </a:r>
            <a:r>
              <a:rPr lang="en-US" sz="3600" dirty="0" err="1"/>
              <a:t>đoạn</a:t>
            </a:r>
            <a:r>
              <a:rPr lang="en-US" sz="3600" dirty="0"/>
              <a:t>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chu</a:t>
            </a:r>
            <a:r>
              <a:rPr lang="en-US" sz="3600" dirty="0"/>
              <a:t> </a:t>
            </a:r>
            <a:r>
              <a:rPr lang="en-US" sz="3600" dirty="0" err="1"/>
              <a:t>kỳ</a:t>
            </a:r>
            <a:r>
              <a:rPr lang="en-US" sz="3600" dirty="0"/>
              <a:t> </a:t>
            </a:r>
            <a:r>
              <a:rPr lang="en-US" sz="3600" dirty="0" err="1"/>
              <a:t>sống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17BAF-9F2C-490C-9EA4-CF38F703BE6C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220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Cơ</a:t>
            </a:r>
            <a:r>
              <a:rPr lang="en-US" sz="3600" dirty="0"/>
              <a:t> </a:t>
            </a:r>
            <a:r>
              <a:rPr lang="en-US" sz="3600" dirty="0" err="1"/>
              <a:t>chế</a:t>
            </a:r>
            <a:r>
              <a:rPr lang="en-US" sz="3600" dirty="0"/>
              <a:t> </a:t>
            </a:r>
            <a:r>
              <a:rPr lang="en-US" sz="3600" dirty="0" err="1"/>
              <a:t>làm</a:t>
            </a:r>
            <a:r>
              <a:rPr lang="en-US" sz="3600" dirty="0"/>
              <a:t> </a:t>
            </a:r>
            <a:r>
              <a:rPr lang="en-US" sz="3600" dirty="0" err="1"/>
              <a:t>việc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47118-FB07-477C-89E0-0317C68B3C1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698"/>
            <a:ext cx="9144000" cy="5341302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38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Cơ</a:t>
            </a:r>
            <a:r>
              <a:rPr lang="en-US" sz="3600" dirty="0"/>
              <a:t> </a:t>
            </a:r>
            <a:r>
              <a:rPr lang="en-US" sz="3600" dirty="0" err="1"/>
              <a:t>chế</a:t>
            </a:r>
            <a:r>
              <a:rPr lang="en-US" sz="3600" dirty="0"/>
              <a:t> </a:t>
            </a:r>
            <a:r>
              <a:rPr lang="en-US" sz="3600" dirty="0" err="1"/>
              <a:t>làm</a:t>
            </a:r>
            <a:r>
              <a:rPr lang="en-US" sz="3600" dirty="0"/>
              <a:t> </a:t>
            </a:r>
            <a:r>
              <a:rPr lang="en-US" sz="3600" dirty="0" err="1"/>
              <a:t>việc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2C18-159D-42A5-AD5E-BE1F3275F33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697"/>
            <a:ext cx="9144000" cy="5341303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251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đích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</a:t>
            </a:r>
            <a:r>
              <a:rPr lang="en-US" sz="3600" dirty="0" err="1"/>
              <a:t>người</a:t>
            </a:r>
            <a:r>
              <a:rPr lang="en-US" sz="3600" dirty="0"/>
              <a:t> tạo </a:t>
            </a:r>
            <a:r>
              <a:rPr lang="en-US" sz="3600" dirty="0" err="1"/>
              <a:t>ra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39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41F7-626A-488A-B8BA-A43798537FDD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6698"/>
            <a:ext cx="9144000" cy="5384800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71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Khái</a:t>
            </a:r>
            <a:r>
              <a:rPr lang="en-US" sz="3600" dirty="0"/>
              <a:t> </a:t>
            </a:r>
            <a:r>
              <a:rPr lang="en-US" sz="3600" dirty="0" err="1"/>
              <a:t>niệm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178552" cy="44958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L</a:t>
            </a:r>
            <a:r>
              <a:rPr lang="vi-VN" dirty="0"/>
              <a:t>à chương trình máy tính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hại</a:t>
            </a:r>
            <a:r>
              <a:rPr lang="en-US" dirty="0"/>
              <a:t>, </a:t>
            </a:r>
            <a:r>
              <a:rPr lang="vi-VN" dirty="0"/>
              <a:t> thường ẩn mình dưới dạng một chương trình hữu íc</a:t>
            </a:r>
            <a:r>
              <a:rPr lang="en-US" dirty="0"/>
              <a:t>h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chiếm</a:t>
            </a:r>
            <a:r>
              <a:rPr lang="en-US" dirty="0"/>
              <a:t> </a:t>
            </a:r>
            <a:r>
              <a:rPr lang="en-US" dirty="0" err="1"/>
              <a:t>quyền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,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thiệt</a:t>
            </a:r>
            <a:r>
              <a:rPr lang="en-US" dirty="0"/>
              <a:t> </a:t>
            </a:r>
            <a:r>
              <a:rPr lang="en-US" dirty="0" err="1"/>
              <a:t>hại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nạn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nạn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Trojan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lan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0FD5E-473D-4B36-A489-5E4E1F122DEA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121" y="1752600"/>
            <a:ext cx="3000279" cy="37338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535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Những</a:t>
            </a:r>
            <a:r>
              <a:rPr lang="en-US" sz="3600" dirty="0"/>
              <a:t> </a:t>
            </a:r>
            <a:r>
              <a:rPr lang="en-US" sz="3600" dirty="0" err="1"/>
              <a:t>dấu</a:t>
            </a:r>
            <a:r>
              <a:rPr lang="en-US" sz="3600" dirty="0"/>
              <a:t> </a:t>
            </a:r>
            <a:r>
              <a:rPr lang="en-US" sz="3600" dirty="0" err="1"/>
              <a:t>hiệu</a:t>
            </a:r>
            <a:r>
              <a:rPr lang="en-US" sz="3600" dirty="0"/>
              <a:t> </a:t>
            </a:r>
            <a:r>
              <a:rPr lang="en-US" sz="3600" dirty="0" err="1"/>
              <a:t>bị</a:t>
            </a:r>
            <a:r>
              <a:rPr lang="en-US" sz="3600" dirty="0"/>
              <a:t> Virus </a:t>
            </a:r>
            <a:r>
              <a:rPr lang="en-US" sz="3600" dirty="0" err="1"/>
              <a:t>tấn</a:t>
            </a:r>
            <a:r>
              <a:rPr lang="en-US" sz="3600" dirty="0"/>
              <a:t> </a:t>
            </a:r>
            <a:r>
              <a:rPr lang="en-US" sz="3600" dirty="0" err="1"/>
              <a:t>công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4A9B-9CE1-4E69-94D6-FA6C87A6DACA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6698"/>
            <a:ext cx="9144000" cy="5352217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7715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lây</a:t>
            </a:r>
            <a:r>
              <a:rPr lang="en-US" b="1" dirty="0"/>
              <a:t> </a:t>
            </a:r>
            <a:r>
              <a:rPr lang="en-US" b="1" dirty="0" err="1"/>
              <a:t>nhiễm</a:t>
            </a:r>
            <a:r>
              <a:rPr lang="en-US" b="1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DE63-9608-49EE-8D0E-34CF8387601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780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</a:t>
            </a:r>
            <a:br>
              <a:rPr lang="en-US" dirty="0"/>
            </a:br>
            <a:r>
              <a:rPr lang="en-US" sz="3600" dirty="0" err="1"/>
              <a:t>Quá</a:t>
            </a:r>
            <a:r>
              <a:rPr lang="en-US" sz="3600" dirty="0"/>
              <a:t> </a:t>
            </a:r>
            <a:r>
              <a:rPr lang="en-US" sz="3600" dirty="0" err="1"/>
              <a:t>trình</a:t>
            </a:r>
            <a:r>
              <a:rPr lang="en-US" sz="3600" dirty="0"/>
              <a:t> </a:t>
            </a:r>
            <a:r>
              <a:rPr lang="en-US" sz="3600" dirty="0" err="1"/>
              <a:t>lây</a:t>
            </a:r>
            <a:r>
              <a:rPr lang="en-US" sz="3600" dirty="0"/>
              <a:t> </a:t>
            </a:r>
            <a:r>
              <a:rPr lang="en-US" sz="3600" dirty="0" err="1"/>
              <a:t>nhiễm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40F3B-2A81-48A9-A930-1EF12374890E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" y="1512822"/>
            <a:ext cx="9124951" cy="5332299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102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b="1" dirty="0" err="1"/>
              <a:t>Phân</a:t>
            </a:r>
            <a:r>
              <a:rPr lang="en-US" b="1" dirty="0"/>
              <a:t> </a:t>
            </a:r>
            <a:r>
              <a:rPr lang="en-US" b="1" dirty="0" err="1"/>
              <a:t>loại</a:t>
            </a:r>
            <a:r>
              <a:rPr lang="en-US" b="1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7D06C-5982-4407-B339-7F5187B74623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745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FB511-F7E7-40C5-B926-B5EAB88BC320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9634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211D4-C217-40A2-BD32-D6A25C40BD41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3715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8B386-38AD-4771-B864-0A4F7629CAEF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052"/>
            <a:ext cx="9144000" cy="6888051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8081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B92F-5D2F-4FFF-87EE-5FF450B985BA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1515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D140-797D-49C7-A476-DE01296E54FD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466"/>
            <a:ext cx="9144000" cy="7031865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6364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b="1" dirty="0"/>
              <a:t>Worm </a:t>
            </a:r>
            <a:r>
              <a:rPr lang="en-US" b="1" dirty="0" err="1"/>
              <a:t>máy</a:t>
            </a:r>
            <a:r>
              <a:rPr lang="en-US" b="1" dirty="0"/>
              <a:t> </a:t>
            </a:r>
            <a:r>
              <a:rPr lang="en-US" b="1" dirty="0" err="1"/>
              <a:t>tính</a:t>
            </a:r>
            <a:endParaRPr lang="en-US" b="1" dirty="0"/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Virus</a:t>
            </a:r>
            <a:endParaRPr lang="en-US" b="1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49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5D8EC-96E2-43E6-9E0F-D808F05B8664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885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đích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</a:t>
            </a:r>
            <a:r>
              <a:rPr lang="en-US" sz="3600" dirty="0" err="1"/>
              <a:t>Người</a:t>
            </a:r>
            <a:r>
              <a:rPr lang="en-US" sz="3600" dirty="0"/>
              <a:t> </a:t>
            </a:r>
            <a:r>
              <a:rPr lang="en-US" sz="3600" dirty="0" err="1"/>
              <a:t>tạo</a:t>
            </a:r>
            <a:r>
              <a:rPr lang="en-US" sz="3600" dirty="0"/>
              <a:t> </a:t>
            </a:r>
            <a:r>
              <a:rPr lang="en-US" sz="3600" dirty="0" err="1"/>
              <a:t>ra</a:t>
            </a:r>
            <a:r>
              <a:rPr lang="en-US" sz="3600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2FC0F-49DA-4984-84CB-92CA59ED49D6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018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50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8A6EA-2050-4769-A7E8-FC3A14A14FA1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20" y="1503819"/>
            <a:ext cx="9147220" cy="5343992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6209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br>
              <a:rPr lang="en-US" dirty="0"/>
            </a:br>
            <a:r>
              <a:rPr lang="en-US" sz="3600" dirty="0" err="1"/>
              <a:t>Sự</a:t>
            </a:r>
            <a:r>
              <a:rPr lang="en-US" sz="3600" dirty="0"/>
              <a:t> </a:t>
            </a:r>
            <a:r>
              <a:rPr lang="en-US" sz="3600" dirty="0" err="1"/>
              <a:t>khác</a:t>
            </a:r>
            <a:r>
              <a:rPr lang="en-US" sz="3600" dirty="0"/>
              <a:t> </a:t>
            </a:r>
            <a:r>
              <a:rPr lang="en-US" sz="3600" dirty="0" err="1"/>
              <a:t>biệt</a:t>
            </a:r>
            <a:r>
              <a:rPr lang="en-US" sz="3600" dirty="0"/>
              <a:t> </a:t>
            </a:r>
            <a:r>
              <a:rPr lang="en-US" sz="3600" dirty="0" err="1"/>
              <a:t>cơ</a:t>
            </a:r>
            <a:r>
              <a:rPr lang="en-US" sz="3600" dirty="0"/>
              <a:t> </a:t>
            </a:r>
            <a:r>
              <a:rPr lang="en-US" sz="3600" dirty="0" err="1"/>
              <a:t>bản</a:t>
            </a:r>
            <a:r>
              <a:rPr lang="en-US" sz="3600" dirty="0"/>
              <a:t> </a:t>
            </a:r>
            <a:r>
              <a:rPr lang="en-US" sz="3600" dirty="0" err="1"/>
              <a:t>giữa</a:t>
            </a:r>
            <a:r>
              <a:rPr lang="en-US" sz="3600" dirty="0"/>
              <a:t> Virus </a:t>
            </a:r>
            <a:r>
              <a:rPr lang="en-US" sz="3600" dirty="0" err="1"/>
              <a:t>và</a:t>
            </a:r>
            <a:r>
              <a:rPr lang="en-US" sz="3600" dirty="0"/>
              <a:t> Worm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51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C65C-D940-44EC-857B-21149A8F8425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2234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Trojan</a:t>
            </a:r>
          </a:p>
          <a:p>
            <a:pPr algn="just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Virus </a:t>
            </a:r>
            <a:r>
              <a:rPr lang="en-US" dirty="0" err="1"/>
              <a:t>và</a:t>
            </a:r>
            <a:r>
              <a:rPr lang="en-US" dirty="0"/>
              <a:t> Worm</a:t>
            </a:r>
          </a:p>
          <a:p>
            <a:pPr algn="just"/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lây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Virus</a:t>
            </a:r>
          </a:p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Virus</a:t>
            </a:r>
          </a:p>
          <a:p>
            <a:pPr algn="just"/>
            <a:r>
              <a:rPr lang="en-US" dirty="0"/>
              <a:t>Worm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algn="just"/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Virus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52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32C92-E8ED-4089-989F-569CB1516C01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0406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br>
              <a:rPr lang="en-US" dirty="0"/>
            </a:br>
            <a:r>
              <a:rPr lang="en-US" sz="3600" dirty="0" err="1"/>
              <a:t>Cách</a:t>
            </a:r>
            <a:r>
              <a:rPr lang="en-US" sz="3600" dirty="0"/>
              <a:t> </a:t>
            </a:r>
            <a:r>
              <a:rPr lang="en-US" sz="3600" dirty="0" err="1"/>
              <a:t>phát</a:t>
            </a:r>
            <a:r>
              <a:rPr lang="en-US" sz="3600" dirty="0"/>
              <a:t> </a:t>
            </a:r>
            <a:r>
              <a:rPr lang="en-US" sz="3600" dirty="0" err="1"/>
              <a:t>hiện</a:t>
            </a:r>
            <a:r>
              <a:rPr lang="en-US" sz="3600" dirty="0"/>
              <a:t> Virus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53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15D8-6F59-4212-8E17-A09EC2839F06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" y="1512822"/>
            <a:ext cx="9135414" cy="5345178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1006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9859F6E-81F9-4FEF-9A8F-F18816BBA8EC}" type="slidenum">
              <a:rPr lang="en-US" sz="1200" smtClean="0">
                <a:solidFill>
                  <a:schemeClr val="bg1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54</a:t>
            </a:fld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483" name="WordArt 3"/>
          <p:cNvSpPr>
            <a:spLocks noChangeArrowheads="1" noChangeShapeType="1" noTextEdit="1"/>
          </p:cNvSpPr>
          <p:nvPr/>
        </p:nvSpPr>
        <p:spPr bwMode="gray">
          <a:xfrm>
            <a:off x="2362200" y="3048000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sz="5400" b="1" kern="10" dirty="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89803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Question ???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C046A9A6-5523-479B-A871-6303310C6E0E}" type="datetime1">
              <a:rPr lang="en-US" smtClean="0"/>
              <a:t>9/30/2021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527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đích</a:t>
            </a:r>
            <a:r>
              <a:rPr lang="en-US" sz="3600" dirty="0"/>
              <a:t> </a:t>
            </a:r>
            <a:r>
              <a:rPr lang="en-US" sz="3600" dirty="0" err="1"/>
              <a:t>của</a:t>
            </a:r>
            <a:r>
              <a:rPr lang="en-US" sz="3600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E0B0-EBD9-49E1-BA08-A8AA00C39508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2" y="1524000"/>
            <a:ext cx="9136488" cy="5334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23611" y="6629400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8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Những</a:t>
            </a:r>
            <a:r>
              <a:rPr lang="en-US" sz="3600" dirty="0"/>
              <a:t> </a:t>
            </a:r>
            <a:r>
              <a:rPr lang="en-US" sz="3600" dirty="0" err="1"/>
              <a:t>dấu</a:t>
            </a:r>
            <a:r>
              <a:rPr lang="en-US" sz="3600" dirty="0"/>
              <a:t> </a:t>
            </a:r>
            <a:r>
              <a:rPr lang="en-US" sz="3600" dirty="0" err="1"/>
              <a:t>hiệu</a:t>
            </a:r>
            <a:r>
              <a:rPr lang="en-US" sz="3600" dirty="0"/>
              <a:t> </a:t>
            </a:r>
            <a:r>
              <a:rPr lang="en-US" sz="3600" dirty="0" err="1"/>
              <a:t>tấn</a:t>
            </a:r>
            <a:r>
              <a:rPr lang="en-US" sz="3600" dirty="0"/>
              <a:t> </a:t>
            </a:r>
            <a:r>
              <a:rPr lang="en-US" sz="3600" dirty="0" err="1"/>
              <a:t>công</a:t>
            </a:r>
            <a:r>
              <a:rPr lang="en-US" sz="3600" dirty="0"/>
              <a:t> </a:t>
            </a:r>
            <a:r>
              <a:rPr lang="en-US" sz="3600" dirty="0" err="1"/>
              <a:t>bởi</a:t>
            </a:r>
            <a:r>
              <a:rPr lang="en-US" sz="3600" dirty="0"/>
              <a:t> Trojan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C6D3-359C-4296-86A9-EA30E29A84F7}" type="datetime1">
              <a:rPr lang="en-US" smtClean="0"/>
              <a:t>9/30/2021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" y="1525700"/>
            <a:ext cx="9142927" cy="5332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23611" y="6642279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043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7064"/>
            <a:ext cx="9144000" cy="53709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Những</a:t>
            </a:r>
            <a:r>
              <a:rPr lang="en-US" sz="3600" dirty="0"/>
              <a:t> </a:t>
            </a:r>
            <a:r>
              <a:rPr lang="en-US" sz="3600" dirty="0" err="1"/>
              <a:t>dấu</a:t>
            </a:r>
            <a:r>
              <a:rPr lang="en-US" sz="3600" dirty="0"/>
              <a:t> </a:t>
            </a:r>
            <a:r>
              <a:rPr lang="en-US" sz="3600" dirty="0" err="1"/>
              <a:t>hiệu</a:t>
            </a:r>
            <a:r>
              <a:rPr lang="en-US" sz="3600" dirty="0"/>
              <a:t> </a:t>
            </a:r>
            <a:r>
              <a:rPr lang="en-US" sz="3600" dirty="0" err="1"/>
              <a:t>tấn</a:t>
            </a:r>
            <a:r>
              <a:rPr lang="en-US" sz="3600" dirty="0"/>
              <a:t> </a:t>
            </a:r>
            <a:r>
              <a:rPr lang="en-US" sz="3600" dirty="0" err="1"/>
              <a:t>công</a:t>
            </a:r>
            <a:r>
              <a:rPr lang="en-US" sz="3600" dirty="0"/>
              <a:t> </a:t>
            </a:r>
            <a:r>
              <a:rPr lang="en-US" sz="3600" dirty="0" err="1"/>
              <a:t>bởi</a:t>
            </a:r>
            <a:r>
              <a:rPr lang="en-US" sz="3600" dirty="0"/>
              <a:t> Trojan - </a:t>
            </a:r>
            <a:r>
              <a:rPr lang="en-US" sz="3600" dirty="0" err="1"/>
              <a:t>tt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B252-C88D-4BD9-9991-3B10AB10E69D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42279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Source: Ethical Hacking and Countermeasures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Trojan</a:t>
            </a:r>
            <a:br>
              <a:rPr lang="en-US" dirty="0"/>
            </a:br>
            <a:r>
              <a:rPr lang="en-US" sz="3600" dirty="0" err="1"/>
              <a:t>Những</a:t>
            </a:r>
            <a:r>
              <a:rPr lang="en-US" sz="3600" dirty="0"/>
              <a:t> Port </a:t>
            </a:r>
            <a:r>
              <a:rPr lang="en-US" sz="3600" dirty="0" err="1"/>
              <a:t>phổ</a:t>
            </a:r>
            <a:r>
              <a:rPr lang="en-US" sz="3600" dirty="0"/>
              <a:t> </a:t>
            </a:r>
            <a:r>
              <a:rPr lang="en-US" sz="3600" dirty="0" err="1"/>
              <a:t>biến</a:t>
            </a:r>
            <a:r>
              <a:rPr lang="en-US" sz="3600" dirty="0"/>
              <a:t> Trojan </a:t>
            </a:r>
            <a:r>
              <a:rPr lang="en-US" sz="3600" dirty="0" err="1"/>
              <a:t>sử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D93096-5B34-4342-9326-69289CEAE4C2}" type="slidenum">
              <a:rPr lang="en-US" smtClean="0"/>
              <a:pPr/>
              <a:t>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62B-8235-4EB1-8F7C-539B68CC7B12}" type="datetime1">
              <a:rPr lang="en-US" smtClean="0"/>
              <a:t>9/30/2021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23611" y="6642279"/>
            <a:ext cx="4648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Source: Ethical Hacking and Countermeasures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016"/>
            <a:ext cx="9144000" cy="53569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23611" y="6640592"/>
            <a:ext cx="4648200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Ethical Hacking and Countermeasures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duyn@uit.edu.vn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3316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udent presentatio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534D3FD-D06A-455F-9219-F6CA2F50DB6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presentation for college course (textbook design)</Template>
  <TotalTime>0</TotalTime>
  <Words>1492</Words>
  <Application>Microsoft Office PowerPoint</Application>
  <PresentationFormat>On-screen Show (4:3)</PresentationFormat>
  <Paragraphs>344</Paragraphs>
  <Slides>54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Tw Cen MT</vt:lpstr>
      <vt:lpstr>Verdana</vt:lpstr>
      <vt:lpstr>Wingdings</vt:lpstr>
      <vt:lpstr>Wingdings 2</vt:lpstr>
      <vt:lpstr>Student presentation</vt:lpstr>
      <vt:lpstr>BACKDOOR - TROJAN VIRUS – WORM </vt:lpstr>
      <vt:lpstr>Nội Dung</vt:lpstr>
      <vt:lpstr>Nội Dung</vt:lpstr>
      <vt:lpstr>Tổng quan về Trojan Khái niệm</vt:lpstr>
      <vt:lpstr>Tổng quan về Trojan Mục đích của Người tạo ra Trojan</vt:lpstr>
      <vt:lpstr>Tổng quan về Trojan Mục đích của Trojan</vt:lpstr>
      <vt:lpstr>Tổng quan về Trojan Những dấu hiệu tấn công bởi Trojan</vt:lpstr>
      <vt:lpstr>Tổng quan về Trojan Những dấu hiệu tấn công bởi Trojan - tt</vt:lpstr>
      <vt:lpstr>Tổng quan về Trojan Những Port phổ biến Trojan sử dụng</vt:lpstr>
      <vt:lpstr>Nội Dung</vt:lpstr>
      <vt:lpstr>Quá trình lây nhiễm Trojan</vt:lpstr>
      <vt:lpstr>Phương pháp trốn tránh Anti-Virus của Trojan</vt:lpstr>
      <vt:lpstr>Nội Dung</vt:lpstr>
      <vt:lpstr>Phân loại Trojan</vt:lpstr>
      <vt:lpstr>Command Shell Trojan</vt:lpstr>
      <vt:lpstr>Document Trojan</vt:lpstr>
      <vt:lpstr>Email Trojan</vt:lpstr>
      <vt:lpstr>Botnet Trojan</vt:lpstr>
      <vt:lpstr>Proxy Trojan</vt:lpstr>
      <vt:lpstr>FTP Trojan</vt:lpstr>
      <vt:lpstr>HTTP Trojan</vt:lpstr>
      <vt:lpstr>Remote Access Trojan (RAT)</vt:lpstr>
      <vt:lpstr>Nội Dung</vt:lpstr>
      <vt:lpstr>Cách phát hiện và đối phó Trojan</vt:lpstr>
      <vt:lpstr>Cách phát hiện và đối phó Trojan Quét Port</vt:lpstr>
      <vt:lpstr>Cách phát hiện và đối phó Trojan Quét Process</vt:lpstr>
      <vt:lpstr>Cách phát hiện và đối phó Trojan Quét Service</vt:lpstr>
      <vt:lpstr>Cách phát hiện và đối phó Trojan Quét Startup Program</vt:lpstr>
      <vt:lpstr>Cách phát hiện và đối phó Trojan</vt:lpstr>
      <vt:lpstr>Cách phát hiện và đối phó Backdoor - tt</vt:lpstr>
      <vt:lpstr>Anti Trojan Software</vt:lpstr>
      <vt:lpstr>Qui trình kiểm tra Trojan</vt:lpstr>
      <vt:lpstr>Nội Dung</vt:lpstr>
      <vt:lpstr>Khái niệm Virus Tổng quan</vt:lpstr>
      <vt:lpstr>Khái niệm Virus Các đặc điểm của Virus</vt:lpstr>
      <vt:lpstr>Khái niệm Virus Những giai đoạn trong chu kỳ sống của Virus</vt:lpstr>
      <vt:lpstr>Khái niệm Virus Cơ chế làm việc của Virus</vt:lpstr>
      <vt:lpstr>Khái niệm Virus Cơ chế làm việc của Virus</vt:lpstr>
      <vt:lpstr>Khái niệm Virus Mục đích của người tạo ra Virus</vt:lpstr>
      <vt:lpstr>Khái niệm Virus Những dấu hiệu bị Virus tấn công</vt:lpstr>
      <vt:lpstr>Nội Dung</vt:lpstr>
      <vt:lpstr>Khái niệm Virus Quá trình lây nhiễm Virus</vt:lpstr>
      <vt:lpstr>Nội Dung</vt:lpstr>
      <vt:lpstr>Nội Dung Phân loại Virus</vt:lpstr>
      <vt:lpstr>Nội Dung Phân loại Virus</vt:lpstr>
      <vt:lpstr>Nội Dung Phân loại Virus</vt:lpstr>
      <vt:lpstr>Nội Dung Phân loại Virus</vt:lpstr>
      <vt:lpstr>Nội Dung Phân loại Virus</vt:lpstr>
      <vt:lpstr>Nội Dung</vt:lpstr>
      <vt:lpstr>Worm máy tính</vt:lpstr>
      <vt:lpstr>Worm máy tính Sự khác biệt cơ bản giữa Virus và Worm</vt:lpstr>
      <vt:lpstr>Nội Dung</vt:lpstr>
      <vt:lpstr>Nội Dung Cách phát hiện Virus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2014-09-06T12:50:53Z</dcterms:created>
  <dcterms:modified xsi:type="dcterms:W3CDTF">2021-09-30T02:52:27Z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TC101671251033</vt:lpwstr>
  </property>
</Properties>
</file>

<file path=docProps/thumbnail.jpeg>
</file>